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0" r:id="rId4"/>
    <p:sldId id="272" r:id="rId5"/>
    <p:sldId id="262" r:id="rId6"/>
    <p:sldId id="264" r:id="rId7"/>
    <p:sldId id="271" r:id="rId8"/>
    <p:sldId id="263" r:id="rId9"/>
    <p:sldId id="265" r:id="rId10"/>
    <p:sldId id="273" r:id="rId11"/>
  </p:sldIdLst>
  <p:sldSz cx="12973050" cy="8867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3" userDrawn="1">
          <p15:clr>
            <a:srgbClr val="A4A3A4"/>
          </p15:clr>
        </p15:guide>
        <p15:guide id="2" pos="40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89" autoAdjust="0"/>
  </p:normalViewPr>
  <p:slideViewPr>
    <p:cSldViewPr snapToGrid="0">
      <p:cViewPr varScale="1">
        <p:scale>
          <a:sx n="50" d="100"/>
          <a:sy n="50" d="100"/>
        </p:scale>
        <p:origin x="1786" y="43"/>
      </p:cViewPr>
      <p:guideLst>
        <p:guide orient="horz" pos="2793"/>
        <p:guide pos="40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8/21/2024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5T14:26:21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15621 11043 32767 0 0,'-52'52'0'0'0,"52"-52"-32767"0"0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5T14:26:21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11182 2794 32767 0 0,'6'3'0'0'0,"10"5"0"0"0,6 3 0 0 0,-1 0 0 0 0,-4-3 0 0 0,-4-3 0 0 0,-5-4 0 0 0,-6-5 0 0 0,-3 0 0 0 0,-1-2 0 0 0,-2 0 0 0 0,0 0 0 0 0,2-2 0 0 0,1-1 0 0 0,1 0-32767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5T14:26:21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11143 3655 32767 0 0,'4'1'0'0'0,"8"0"0"0"0,7-1 0 0 0,2 2 0 0 0,-3-4 0 0 0,-3 1 0 0 0,-5-3 0 0 0,-6 1 0 0 0,-2-2 0 0 0,-4-12 0 0 0,-1-3-32767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5T14:26:21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11484 2785 32767 0 0,'-1'-7'0'0'0,"-3"-7"0"0"0,-2-7 0 0 0,-1-2 0 0 0,1-1 0 0 0,0 4 0 0 0,-1 5 0 0 0,2 3 0 0 0,0 5 0 0 0,-1 2 0 0 0,0 2 0 0 0,-1 2 0 0 0,-1 1 0 0 0,-2 0 0 0 0,-2-3 0 0 0,3 0-32767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5T14:26:21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11229 3666 32767 0 0,'0'0'-32767'0'0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8/21/2024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cs typeface="Arial" pitchFamily="34" charset="0"/>
              </a:rPr>
              <a:t>NOTE: </a:t>
            </a:r>
            <a:r>
              <a:rPr lang="en-US" sz="120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1143000"/>
            <a:ext cx="4514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11" y="-10949"/>
            <a:ext cx="13009659" cy="888967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32" y="3109196"/>
            <a:ext cx="8266658" cy="2128760"/>
          </a:xfrm>
        </p:spPr>
        <p:txBody>
          <a:bodyPr anchor="b">
            <a:noAutofit/>
          </a:bodyPr>
          <a:lstStyle>
            <a:lvl1pPr algn="r">
              <a:defRPr sz="698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32" y="5237954"/>
            <a:ext cx="8266658" cy="1418351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7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6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4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3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29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70" y="788247"/>
            <a:ext cx="9005819" cy="4401044"/>
          </a:xfrm>
        </p:spPr>
        <p:txBody>
          <a:bodyPr anchor="ctr">
            <a:normAutofit/>
          </a:bodyPr>
          <a:lstStyle>
            <a:lvl1pPr algn="l">
              <a:defRPr sz="56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70" y="5780476"/>
            <a:ext cx="9005819" cy="2031341"/>
          </a:xfrm>
        </p:spPr>
        <p:txBody>
          <a:bodyPr anchor="ctr">
            <a:normAutofit/>
          </a:bodyPr>
          <a:lstStyle>
            <a:lvl1pPr marL="0" indent="0" algn="l">
              <a:buNone/>
              <a:defRPr sz="232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1205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182411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773616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4pPr>
            <a:lvl5pPr marL="2364821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5pPr>
            <a:lvl6pPr marL="295602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6pPr>
            <a:lvl7pPr marL="3547232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7pPr>
            <a:lvl8pPr marL="413843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8pPr>
            <a:lvl9pPr marL="4729643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8" y="788247"/>
            <a:ext cx="8614908" cy="3908390"/>
          </a:xfrm>
        </p:spPr>
        <p:txBody>
          <a:bodyPr anchor="ctr">
            <a:normAutofit/>
          </a:bodyPr>
          <a:lstStyle>
            <a:lvl1pPr algn="l">
              <a:defRPr sz="56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2149" y="4696636"/>
            <a:ext cx="7689347" cy="49265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1205" indent="0">
              <a:buFontTx/>
              <a:buNone/>
              <a:defRPr/>
            </a:lvl2pPr>
            <a:lvl3pPr marL="1182411" indent="0">
              <a:buFontTx/>
              <a:buNone/>
              <a:defRPr/>
            </a:lvl3pPr>
            <a:lvl4pPr marL="1773616" indent="0">
              <a:buFontTx/>
              <a:buNone/>
              <a:defRPr/>
            </a:lvl4pPr>
            <a:lvl5pPr marL="236482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8" y="5780476"/>
            <a:ext cx="9005821" cy="2031341"/>
          </a:xfrm>
        </p:spPr>
        <p:txBody>
          <a:bodyPr anchor="ctr">
            <a:normAutofit/>
          </a:bodyPr>
          <a:lstStyle>
            <a:lvl1pPr marL="0" indent="0" algn="l">
              <a:buNone/>
              <a:defRPr sz="232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1205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182411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773616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4pPr>
            <a:lvl5pPr marL="2364821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5pPr>
            <a:lvl6pPr marL="295602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6pPr>
            <a:lvl7pPr marL="3547232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7pPr>
            <a:lvl8pPr marL="413843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8pPr>
            <a:lvl9pPr marL="4729643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4847" y="1022003"/>
            <a:ext cx="648821" cy="756148"/>
          </a:xfrm>
          <a:prstGeom prst="rect">
            <a:avLst/>
          </a:prstGeom>
        </p:spPr>
        <p:txBody>
          <a:bodyPr vert="horz" lIns="118237" tIns="59119" rIns="118237" bIns="59119" rtlCol="0" anchor="ctr">
            <a:noAutofit/>
          </a:bodyPr>
          <a:lstStyle/>
          <a:p>
            <a:pPr lvl="0"/>
            <a:r>
              <a:rPr lang="en-US" sz="10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73299" y="3732477"/>
            <a:ext cx="648821" cy="756148"/>
          </a:xfrm>
          <a:prstGeom prst="rect">
            <a:avLst/>
          </a:prstGeom>
        </p:spPr>
        <p:txBody>
          <a:bodyPr vert="horz" lIns="118237" tIns="59119" rIns="118237" bIns="59119" rtlCol="0" anchor="ctr">
            <a:noAutofit/>
          </a:bodyPr>
          <a:lstStyle/>
          <a:p>
            <a:pPr lvl="0"/>
            <a:r>
              <a:rPr lang="en-US" sz="10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04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68" y="2498168"/>
            <a:ext cx="9005821" cy="3356074"/>
          </a:xfrm>
        </p:spPr>
        <p:txBody>
          <a:bodyPr anchor="b">
            <a:normAutofit/>
          </a:bodyPr>
          <a:lstStyle>
            <a:lvl1pPr algn="l">
              <a:defRPr sz="56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8" y="5854242"/>
            <a:ext cx="9005821" cy="1957575"/>
          </a:xfrm>
        </p:spPr>
        <p:txBody>
          <a:bodyPr anchor="t">
            <a:normAutofit/>
          </a:bodyPr>
          <a:lstStyle>
            <a:lvl1pPr marL="0" indent="0" algn="l">
              <a:buNone/>
              <a:defRPr sz="232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1205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182411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773616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4pPr>
            <a:lvl5pPr marL="2364821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5pPr>
            <a:lvl6pPr marL="295602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6pPr>
            <a:lvl7pPr marL="3547232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7pPr>
            <a:lvl8pPr marL="413843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8pPr>
            <a:lvl9pPr marL="4729643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8" y="788247"/>
            <a:ext cx="8614908" cy="3908390"/>
          </a:xfrm>
        </p:spPr>
        <p:txBody>
          <a:bodyPr anchor="ctr">
            <a:normAutofit/>
          </a:bodyPr>
          <a:lstStyle>
            <a:lvl1pPr algn="l">
              <a:defRPr sz="56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866" y="5189291"/>
            <a:ext cx="9005822" cy="66495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10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1205" indent="0">
              <a:buFontTx/>
              <a:buNone/>
              <a:defRPr/>
            </a:lvl2pPr>
            <a:lvl3pPr marL="1182411" indent="0">
              <a:buFontTx/>
              <a:buNone/>
              <a:defRPr/>
            </a:lvl3pPr>
            <a:lvl4pPr marL="1773616" indent="0">
              <a:buFontTx/>
              <a:buNone/>
              <a:defRPr/>
            </a:lvl4pPr>
            <a:lvl5pPr marL="236482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8" y="5854242"/>
            <a:ext cx="9005821" cy="1957575"/>
          </a:xfrm>
        </p:spPr>
        <p:txBody>
          <a:bodyPr anchor="t">
            <a:normAutofit/>
          </a:bodyPr>
          <a:lstStyle>
            <a:lvl1pPr marL="0" indent="0" algn="l">
              <a:buNone/>
              <a:defRPr sz="232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1205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182411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773616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4pPr>
            <a:lvl5pPr marL="2364821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5pPr>
            <a:lvl6pPr marL="295602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6pPr>
            <a:lvl7pPr marL="3547232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7pPr>
            <a:lvl8pPr marL="413843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8pPr>
            <a:lvl9pPr marL="4729643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4847" y="1022003"/>
            <a:ext cx="648821" cy="756148"/>
          </a:xfrm>
          <a:prstGeom prst="rect">
            <a:avLst/>
          </a:prstGeom>
        </p:spPr>
        <p:txBody>
          <a:bodyPr vert="horz" lIns="118237" tIns="59119" rIns="118237" bIns="59119" rtlCol="0" anchor="ctr">
            <a:noAutofit/>
          </a:bodyPr>
          <a:lstStyle/>
          <a:p>
            <a:pPr lvl="0"/>
            <a:r>
              <a:rPr lang="en-US" sz="10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73299" y="3732477"/>
            <a:ext cx="648821" cy="756148"/>
          </a:xfrm>
          <a:prstGeom prst="rect">
            <a:avLst/>
          </a:prstGeom>
        </p:spPr>
        <p:txBody>
          <a:bodyPr vert="horz" lIns="118237" tIns="59119" rIns="118237" bIns="59119" rtlCol="0" anchor="ctr">
            <a:noAutofit/>
          </a:bodyPr>
          <a:lstStyle/>
          <a:p>
            <a:pPr lvl="0"/>
            <a:r>
              <a:rPr lang="en-US" sz="10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15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35" y="788247"/>
            <a:ext cx="8996953" cy="3908390"/>
          </a:xfrm>
        </p:spPr>
        <p:txBody>
          <a:bodyPr anchor="ctr">
            <a:normAutofit/>
          </a:bodyPr>
          <a:lstStyle>
            <a:lvl1pPr algn="l">
              <a:defRPr sz="56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866" y="5189291"/>
            <a:ext cx="9005822" cy="66495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103">
                <a:solidFill>
                  <a:schemeClr val="accent1"/>
                </a:solidFill>
              </a:defRPr>
            </a:lvl1pPr>
            <a:lvl2pPr marL="591205" indent="0">
              <a:buFontTx/>
              <a:buNone/>
              <a:defRPr/>
            </a:lvl2pPr>
            <a:lvl3pPr marL="1182411" indent="0">
              <a:buFontTx/>
              <a:buNone/>
              <a:defRPr/>
            </a:lvl3pPr>
            <a:lvl4pPr marL="1773616" indent="0">
              <a:buFontTx/>
              <a:buNone/>
              <a:defRPr/>
            </a:lvl4pPr>
            <a:lvl5pPr marL="236482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8" y="5854242"/>
            <a:ext cx="9005821" cy="1957575"/>
          </a:xfrm>
        </p:spPr>
        <p:txBody>
          <a:bodyPr anchor="t">
            <a:normAutofit/>
          </a:bodyPr>
          <a:lstStyle>
            <a:lvl1pPr marL="0" indent="0" algn="l">
              <a:buNone/>
              <a:defRPr sz="232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1205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182411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773616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4pPr>
            <a:lvl5pPr marL="2364821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5pPr>
            <a:lvl6pPr marL="295602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6pPr>
            <a:lvl7pPr marL="3547232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7pPr>
            <a:lvl8pPr marL="413843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8pPr>
            <a:lvl9pPr marL="4729643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9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0311" y="788247"/>
            <a:ext cx="1388690" cy="679041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4869" y="788247"/>
            <a:ext cx="7370443" cy="67904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83" y="2963806"/>
            <a:ext cx="6101387" cy="2870183"/>
          </a:xfrm>
        </p:spPr>
        <p:txBody>
          <a:bodyPr anchor="ctr">
            <a:normAutofit/>
          </a:bodyPr>
          <a:lstStyle>
            <a:lvl1pPr algn="l">
              <a:defRPr sz="5334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28288" y="1694751"/>
            <a:ext cx="5544763" cy="5441959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83" y="5833989"/>
            <a:ext cx="6101387" cy="123559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82"/>
            </a:lvl1pPr>
            <a:lvl2pPr marL="554218" indent="0" algn="ctr">
              <a:buNone/>
              <a:defRPr sz="2424"/>
            </a:lvl2pPr>
            <a:lvl3pPr marL="1108436" indent="0" algn="ctr">
              <a:buNone/>
              <a:defRPr sz="2182"/>
            </a:lvl3pPr>
            <a:lvl4pPr marL="1662654" indent="0" algn="ctr">
              <a:buNone/>
              <a:defRPr sz="1940"/>
            </a:lvl4pPr>
            <a:lvl5pPr marL="2216871" indent="0" algn="ctr">
              <a:buNone/>
              <a:defRPr sz="1940"/>
            </a:lvl5pPr>
            <a:lvl6pPr marL="2771089" indent="0" algn="ctr">
              <a:buNone/>
              <a:defRPr sz="1940"/>
            </a:lvl6pPr>
            <a:lvl7pPr marL="3325307" indent="0" algn="ctr">
              <a:buNone/>
              <a:defRPr sz="1940"/>
            </a:lvl7pPr>
            <a:lvl8pPr marL="3879525" indent="0" algn="ctr">
              <a:buNone/>
              <a:defRPr sz="1940"/>
            </a:lvl8pPr>
            <a:lvl9pPr marL="4433743" indent="0" algn="ctr">
              <a:buNone/>
              <a:defRPr sz="194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4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68" y="3492373"/>
            <a:ext cx="9005821" cy="2361871"/>
          </a:xfrm>
        </p:spPr>
        <p:txBody>
          <a:bodyPr anchor="b"/>
          <a:lstStyle>
            <a:lvl1pPr algn="l">
              <a:defRPr sz="517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8" y="5854242"/>
            <a:ext cx="9005821" cy="1112545"/>
          </a:xfrm>
        </p:spPr>
        <p:txBody>
          <a:bodyPr anchor="t"/>
          <a:lstStyle>
            <a:lvl1pPr marL="0" indent="0" algn="l">
              <a:buNone/>
              <a:defRPr sz="25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1205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182411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773616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4pPr>
            <a:lvl5pPr marL="2364821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5pPr>
            <a:lvl6pPr marL="295602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6pPr>
            <a:lvl7pPr marL="3547232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7pPr>
            <a:lvl8pPr marL="4138437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8pPr>
            <a:lvl9pPr marL="4729643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70" y="788247"/>
            <a:ext cx="9005819" cy="17078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871" y="2793762"/>
            <a:ext cx="4381255" cy="5018054"/>
          </a:xfrm>
        </p:spPr>
        <p:txBody>
          <a:bodyPr>
            <a:normAutofit/>
          </a:bodyPr>
          <a:lstStyle>
            <a:lvl1pPr>
              <a:defRPr sz="2328"/>
            </a:lvl1pPr>
            <a:lvl2pPr>
              <a:defRPr sz="2069"/>
            </a:lvl2pPr>
            <a:lvl3pPr>
              <a:defRPr sz="1810"/>
            </a:lvl3pPr>
            <a:lvl4pPr>
              <a:defRPr sz="1552"/>
            </a:lvl4pPr>
            <a:lvl5pPr>
              <a:defRPr sz="1552"/>
            </a:lvl5pPr>
            <a:lvl6pPr>
              <a:defRPr sz="1552"/>
            </a:lvl6pPr>
            <a:lvl7pPr>
              <a:defRPr sz="1552"/>
            </a:lvl7pPr>
            <a:lvl8pPr>
              <a:defRPr sz="1552"/>
            </a:lvl8pPr>
            <a:lvl9pPr>
              <a:defRPr sz="155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433" y="2793764"/>
            <a:ext cx="4381256" cy="5018055"/>
          </a:xfrm>
        </p:spPr>
        <p:txBody>
          <a:bodyPr>
            <a:normAutofit/>
          </a:bodyPr>
          <a:lstStyle>
            <a:lvl1pPr>
              <a:defRPr sz="2328"/>
            </a:lvl1pPr>
            <a:lvl2pPr>
              <a:defRPr sz="2069"/>
            </a:lvl2pPr>
            <a:lvl3pPr>
              <a:defRPr sz="1810"/>
            </a:lvl3pPr>
            <a:lvl4pPr>
              <a:defRPr sz="1552"/>
            </a:lvl4pPr>
            <a:lvl5pPr>
              <a:defRPr sz="1552"/>
            </a:lvl5pPr>
            <a:lvl6pPr>
              <a:defRPr sz="1552"/>
            </a:lvl6pPr>
            <a:lvl7pPr>
              <a:defRPr sz="1552"/>
            </a:lvl7pPr>
            <a:lvl8pPr>
              <a:defRPr sz="1552"/>
            </a:lvl8pPr>
            <a:lvl9pPr>
              <a:defRPr sz="155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69" y="788247"/>
            <a:ext cx="9005818" cy="17078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9" y="2794271"/>
            <a:ext cx="4384891" cy="745139"/>
          </a:xfrm>
        </p:spPr>
        <p:txBody>
          <a:bodyPr anchor="b">
            <a:noAutofit/>
          </a:bodyPr>
          <a:lstStyle>
            <a:lvl1pPr marL="0" indent="0">
              <a:buNone/>
              <a:defRPr sz="3103" b="0"/>
            </a:lvl1pPr>
            <a:lvl2pPr marL="591205" indent="0">
              <a:buNone/>
              <a:defRPr sz="2586" b="1"/>
            </a:lvl2pPr>
            <a:lvl3pPr marL="1182411" indent="0">
              <a:buNone/>
              <a:defRPr sz="2328" b="1"/>
            </a:lvl3pPr>
            <a:lvl4pPr marL="1773616" indent="0">
              <a:buNone/>
              <a:defRPr sz="2069" b="1"/>
            </a:lvl4pPr>
            <a:lvl5pPr marL="2364821" indent="0">
              <a:buNone/>
              <a:defRPr sz="2069" b="1"/>
            </a:lvl5pPr>
            <a:lvl6pPr marL="2956027" indent="0">
              <a:buNone/>
              <a:defRPr sz="2069" b="1"/>
            </a:lvl6pPr>
            <a:lvl7pPr marL="3547232" indent="0">
              <a:buNone/>
              <a:defRPr sz="2069" b="1"/>
            </a:lvl7pPr>
            <a:lvl8pPr marL="4138437" indent="0">
              <a:buNone/>
              <a:defRPr sz="2069" b="1"/>
            </a:lvl8pPr>
            <a:lvl9pPr marL="4729643" indent="0">
              <a:buNone/>
              <a:defRPr sz="20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869" y="3539412"/>
            <a:ext cx="4384891" cy="427240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5795" y="2794271"/>
            <a:ext cx="4384891" cy="745139"/>
          </a:xfrm>
        </p:spPr>
        <p:txBody>
          <a:bodyPr anchor="b">
            <a:noAutofit/>
          </a:bodyPr>
          <a:lstStyle>
            <a:lvl1pPr marL="0" indent="0">
              <a:buNone/>
              <a:defRPr sz="3103" b="0"/>
            </a:lvl1pPr>
            <a:lvl2pPr marL="591205" indent="0">
              <a:buNone/>
              <a:defRPr sz="2586" b="1"/>
            </a:lvl2pPr>
            <a:lvl3pPr marL="1182411" indent="0">
              <a:buNone/>
              <a:defRPr sz="2328" b="1"/>
            </a:lvl3pPr>
            <a:lvl4pPr marL="1773616" indent="0">
              <a:buNone/>
              <a:defRPr sz="2069" b="1"/>
            </a:lvl4pPr>
            <a:lvl5pPr marL="2364821" indent="0">
              <a:buNone/>
              <a:defRPr sz="2069" b="1"/>
            </a:lvl5pPr>
            <a:lvl6pPr marL="2956027" indent="0">
              <a:buNone/>
              <a:defRPr sz="2069" b="1"/>
            </a:lvl6pPr>
            <a:lvl7pPr marL="3547232" indent="0">
              <a:buNone/>
              <a:defRPr sz="2069" b="1"/>
            </a:lvl7pPr>
            <a:lvl8pPr marL="4138437" indent="0">
              <a:buNone/>
              <a:defRPr sz="2069" b="1"/>
            </a:lvl8pPr>
            <a:lvl9pPr marL="4729643" indent="0">
              <a:buNone/>
              <a:defRPr sz="20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5795" y="3539412"/>
            <a:ext cx="4384891" cy="427240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69" y="788247"/>
            <a:ext cx="9005819" cy="17078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68" y="1937778"/>
            <a:ext cx="3958571" cy="1653128"/>
          </a:xfrm>
        </p:spPr>
        <p:txBody>
          <a:bodyPr anchor="b">
            <a:normAutofit/>
          </a:bodyPr>
          <a:lstStyle>
            <a:lvl1pPr>
              <a:defRPr sz="25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747" y="665827"/>
            <a:ext cx="4803940" cy="714599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868" y="3590905"/>
            <a:ext cx="3958571" cy="3341836"/>
          </a:xfrm>
        </p:spPr>
        <p:txBody>
          <a:bodyPr>
            <a:normAutofit/>
          </a:bodyPr>
          <a:lstStyle>
            <a:lvl1pPr marL="0" indent="0">
              <a:buNone/>
              <a:defRPr sz="1810"/>
            </a:lvl1pPr>
            <a:lvl2pPr marL="443404" indent="0">
              <a:buNone/>
              <a:defRPr sz="1358"/>
            </a:lvl2pPr>
            <a:lvl3pPr marL="886808" indent="0">
              <a:buNone/>
              <a:defRPr sz="1164"/>
            </a:lvl3pPr>
            <a:lvl4pPr marL="1330212" indent="0">
              <a:buNone/>
              <a:defRPr sz="970"/>
            </a:lvl4pPr>
            <a:lvl5pPr marL="1773616" indent="0">
              <a:buNone/>
              <a:defRPr sz="970"/>
            </a:lvl5pPr>
            <a:lvl6pPr marL="2217020" indent="0">
              <a:buNone/>
              <a:defRPr sz="970"/>
            </a:lvl6pPr>
            <a:lvl7pPr marL="2660424" indent="0">
              <a:buNone/>
              <a:defRPr sz="970"/>
            </a:lvl7pPr>
            <a:lvl8pPr marL="3103828" indent="0">
              <a:buNone/>
              <a:defRPr sz="970"/>
            </a:lvl8pPr>
            <a:lvl9pPr marL="3547232" indent="0">
              <a:buNone/>
              <a:defRPr sz="97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69" y="6207442"/>
            <a:ext cx="9005819" cy="732824"/>
          </a:xfrm>
        </p:spPr>
        <p:txBody>
          <a:bodyPr anchor="b">
            <a:normAutofit/>
          </a:bodyPr>
          <a:lstStyle>
            <a:lvl1pPr algn="l">
              <a:defRPr sz="310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4869" y="788247"/>
            <a:ext cx="9005819" cy="4972727"/>
          </a:xfrm>
        </p:spPr>
        <p:txBody>
          <a:bodyPr anchor="t">
            <a:normAutofit/>
          </a:bodyPr>
          <a:lstStyle>
            <a:lvl1pPr marL="0" indent="0" algn="ctr">
              <a:buNone/>
              <a:defRPr sz="2069"/>
            </a:lvl1pPr>
            <a:lvl2pPr marL="591205" indent="0">
              <a:buNone/>
              <a:defRPr sz="2069"/>
            </a:lvl2pPr>
            <a:lvl3pPr marL="1182411" indent="0">
              <a:buNone/>
              <a:defRPr sz="2069"/>
            </a:lvl3pPr>
            <a:lvl4pPr marL="1773616" indent="0">
              <a:buNone/>
              <a:defRPr sz="2069"/>
            </a:lvl4pPr>
            <a:lvl5pPr marL="2364821" indent="0">
              <a:buNone/>
              <a:defRPr sz="2069"/>
            </a:lvl5pPr>
            <a:lvl6pPr marL="2956027" indent="0">
              <a:buNone/>
              <a:defRPr sz="2069"/>
            </a:lvl6pPr>
            <a:lvl7pPr marL="3547232" indent="0">
              <a:buNone/>
              <a:defRPr sz="2069"/>
            </a:lvl7pPr>
            <a:lvl8pPr marL="4138437" indent="0">
              <a:buNone/>
              <a:defRPr sz="2069"/>
            </a:lvl8pPr>
            <a:lvl9pPr marL="4729643" indent="0">
              <a:buNone/>
              <a:defRPr sz="20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869" y="6940266"/>
            <a:ext cx="9005819" cy="871550"/>
          </a:xfrm>
        </p:spPr>
        <p:txBody>
          <a:bodyPr>
            <a:normAutofit/>
          </a:bodyPr>
          <a:lstStyle>
            <a:lvl1pPr marL="0" indent="0">
              <a:buNone/>
              <a:defRPr sz="1552"/>
            </a:lvl1pPr>
            <a:lvl2pPr marL="591205" indent="0">
              <a:buNone/>
              <a:defRPr sz="1552"/>
            </a:lvl2pPr>
            <a:lvl3pPr marL="1182411" indent="0">
              <a:buNone/>
              <a:defRPr sz="1293"/>
            </a:lvl3pPr>
            <a:lvl4pPr marL="1773616" indent="0">
              <a:buNone/>
              <a:defRPr sz="1164"/>
            </a:lvl4pPr>
            <a:lvl5pPr marL="2364821" indent="0">
              <a:buNone/>
              <a:defRPr sz="1164"/>
            </a:lvl5pPr>
            <a:lvl6pPr marL="2956027" indent="0">
              <a:buNone/>
              <a:defRPr sz="1164"/>
            </a:lvl6pPr>
            <a:lvl7pPr marL="3547232" indent="0">
              <a:buNone/>
              <a:defRPr sz="1164"/>
            </a:lvl7pPr>
            <a:lvl8pPr marL="4138437" indent="0">
              <a:buNone/>
              <a:defRPr sz="1164"/>
            </a:lvl8pPr>
            <a:lvl9pPr marL="4729643" indent="0">
              <a:buNone/>
              <a:defRPr sz="116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012" y="-10949"/>
            <a:ext cx="13009661" cy="888967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869" y="788247"/>
            <a:ext cx="9005818" cy="1707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69" y="2793764"/>
            <a:ext cx="9005819" cy="501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710" y="7811819"/>
            <a:ext cx="970612" cy="472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4869" y="7811819"/>
            <a:ext cx="6558843" cy="472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3384" y="7811819"/>
            <a:ext cx="727305" cy="472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4">
                <a:solidFill>
                  <a:schemeClr val="accent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91205" rtl="0" eaLnBrk="1" latinLnBrk="0" hangingPunct="1">
        <a:spcBef>
          <a:spcPct val="0"/>
        </a:spcBef>
        <a:buNone/>
        <a:defRPr sz="465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3404" indent="-443404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2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60709" indent="-3695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78013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069219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60424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251629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842835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434040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025245" indent="-295603" algn="l" defTabSz="591205" rtl="0" eaLnBrk="1" latinLnBrk="0" hangingPunct="1">
        <a:spcBef>
          <a:spcPts val="12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1pPr>
      <a:lvl2pPr marL="591205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2pPr>
      <a:lvl3pPr marL="1182411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3pPr>
      <a:lvl4pPr marL="1773616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4pPr>
      <a:lvl5pPr marL="2364821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5pPr>
      <a:lvl6pPr marL="2956027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6pPr>
      <a:lvl7pPr marL="3547232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7pPr>
      <a:lvl8pPr marL="4138437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8pPr>
      <a:lvl9pPr marL="4729643" algn="l" defTabSz="591205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0" userDrawn="1">
          <p15:clr>
            <a:srgbClr val="F26B43"/>
          </p15:clr>
        </p15:guide>
        <p15:guide id="2" pos="7432" userDrawn="1">
          <p15:clr>
            <a:srgbClr val="F26B43"/>
          </p15:clr>
        </p15:guide>
        <p15:guide id="3" orient="horz" pos="1303" userDrawn="1">
          <p15:clr>
            <a:srgbClr val="F26B43"/>
          </p15:clr>
        </p15:guide>
        <p15:guide id="4" orient="horz" pos="50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Emoticon_smile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bindi@Richmond.k12.ga.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vistamagisterioelrecreo.blogspot.com/2021/01/classdojo-en-el-aula.html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benjaminkwoodcock.com/2018/11/02/a-high-school-teachers-use-of-class-doj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customXml" Target="../ink/ink2.xml"/><Relationship Id="rId7" Type="http://schemas.openxmlformats.org/officeDocument/2006/relationships/image" Target="../media/image18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00.png"/><Relationship Id="rId15" Type="http://schemas.openxmlformats.org/officeDocument/2006/relationships/hyperlink" Target="https://library.uncw.edu/resources/mla_crash_course_8th_ed" TargetMode="External"/><Relationship Id="rId10" Type="http://schemas.openxmlformats.org/officeDocument/2006/relationships/customXml" Target="../ink/ink4.xml"/><Relationship Id="rId9" Type="http://schemas.openxmlformats.org/officeDocument/2006/relationships/image" Target="../media/image190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6116" y="3055687"/>
            <a:ext cx="6951042" cy="2690797"/>
          </a:xfrm>
        </p:spPr>
        <p:txBody>
          <a:bodyPr anchor="ctr"/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Century Schoolbook" panose="02040604050505020304" pitchFamily="18" charset="0"/>
              </a:rPr>
              <a:t>Welcome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Back to School</a:t>
            </a:r>
            <a:br>
              <a:rPr lang="en-US" sz="4000">
                <a:latin typeface="Century Schoolbook" panose="02040604050505020304" pitchFamily="18" charset="0"/>
              </a:rPr>
            </a:br>
            <a:r>
              <a:rPr lang="en-US" sz="4000">
                <a:latin typeface="Century Schoolbook" panose="02040604050505020304" pitchFamily="18" charset="0"/>
              </a:rPr>
              <a:t>2024-2025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Placeholder 3" title="Open book on table, blurred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8836"/>
          <a:stretch>
            <a:fillRect/>
          </a:stretch>
        </p:blipFill>
        <p:spPr/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vert="horz" lIns="0" tIns="55424" rIns="0" bIns="55424" rtlCol="0" anchor="t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94" dirty="0">
                <a:latin typeface="Contoso Pharmaceuticals"/>
              </a:rPr>
              <a:t>Fourth Grade Open House</a:t>
            </a:r>
          </a:p>
          <a:p>
            <a:pPr algn="ctr"/>
            <a:r>
              <a:rPr lang="en-US" sz="3394" dirty="0">
                <a:latin typeface="Contoso Pharmaceuticals"/>
              </a:rPr>
              <a:t>Dr. Dianesha R-Freeman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A24A-B6E3-4F51-97C1-3255952A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Questions????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F9497-E325-44E6-9F2D-A76C52E6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Please sign the sign-in sheet before you leave</a:t>
            </a:r>
          </a:p>
          <a:p>
            <a:r>
              <a:rPr lang="en-US" sz="3600" dirty="0"/>
              <a:t>Thanks for attending Open House.</a:t>
            </a:r>
          </a:p>
          <a:p>
            <a:r>
              <a:rPr lang="en-US" sz="3600" dirty="0"/>
              <a:t>Let’s Have a Wonderful 2024-2025 School Year!!!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27ACA-3796-45C5-A2B7-C6030181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3565" y="5650653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F87C-B433-40EE-BD1D-C7AE2EE3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Barton Chapel Elementary School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A69748-1933-4923-870C-3797338AA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682" y="2069148"/>
            <a:ext cx="9400877" cy="2518092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Principal:  Dr. Christi Wise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Principal:  Dr. Stewart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Number:  (706)796-4955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Hours : 7:50 am – 3:05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819" u="sng" dirty="0" err="1">
                <a:solidFill>
                  <a:schemeClr val="bg1"/>
                </a:solidFill>
              </a:rPr>
              <a:t>Dr.</a:t>
            </a:r>
            <a:r>
              <a:rPr lang="en-GB" sz="5819" u="sng" dirty="0">
                <a:solidFill>
                  <a:schemeClr val="bg1"/>
                </a:solidFill>
              </a:rPr>
              <a:t> Freeman</a:t>
            </a:r>
            <a:endParaRPr lang="en-US" sz="5819" u="sng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F0DD-8B57-4678-9FF2-6412503A3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99" y="696616"/>
            <a:ext cx="5562600" cy="5911850"/>
          </a:xfrm>
        </p:spPr>
        <p:txBody>
          <a:bodyPr/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I’ve been at BCE for 9 years. In education 22 years. I believe every child can learn if they are in a positive environment surrounded by people that believe in them. </a:t>
            </a:r>
          </a:p>
          <a:p>
            <a:r>
              <a:rPr lang="en-GB" dirty="0">
                <a:solidFill>
                  <a:schemeClr val="bg1"/>
                </a:solidFill>
              </a:rPr>
              <a:t>I’m married to Mr. Kenneth Freeman and we have 4 children (</a:t>
            </a:r>
            <a:r>
              <a:rPr lang="en-GB" dirty="0" err="1">
                <a:solidFill>
                  <a:schemeClr val="bg1"/>
                </a:solidFill>
              </a:rPr>
              <a:t>De’ja</a:t>
            </a:r>
            <a:r>
              <a:rPr lang="en-GB" dirty="0">
                <a:solidFill>
                  <a:schemeClr val="bg1"/>
                </a:solidFill>
              </a:rPr>
              <a:t>, Alexis, Amber, and Kingston).</a:t>
            </a:r>
            <a:r>
              <a:rPr lang="en-US" dirty="0">
                <a:solidFill>
                  <a:schemeClr val="bg1"/>
                </a:solidFill>
              </a:rPr>
              <a:t> I also have 2 grandchildren (Majesty and Major).</a:t>
            </a:r>
          </a:p>
          <a:p>
            <a:r>
              <a:rPr lang="en-GB" dirty="0">
                <a:solidFill>
                  <a:schemeClr val="bg1"/>
                </a:solidFill>
              </a:rPr>
              <a:t>I graduated from Augusta State University, </a:t>
            </a:r>
            <a:r>
              <a:rPr lang="en-GB" dirty="0" err="1">
                <a:solidFill>
                  <a:schemeClr val="bg1"/>
                </a:solidFill>
              </a:rPr>
              <a:t>Brenau</a:t>
            </a:r>
            <a:r>
              <a:rPr lang="en-GB" dirty="0">
                <a:solidFill>
                  <a:schemeClr val="bg1"/>
                </a:solidFill>
              </a:rPr>
              <a:t> University, and East Georgia College.</a:t>
            </a:r>
          </a:p>
          <a:p>
            <a:r>
              <a:rPr lang="en-GB" dirty="0">
                <a:solidFill>
                  <a:schemeClr val="bg1"/>
                </a:solidFill>
              </a:rPr>
              <a:t>I enjoy singing, playing piano, watching movies, spending time with family, and traveling.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924492"/>
            <a:ext cx="6013851" cy="591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99" y="5390596"/>
            <a:ext cx="4281633" cy="3376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123" y="314285"/>
            <a:ext cx="212679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438" y="327642"/>
            <a:ext cx="1859536" cy="1586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908" y="314285"/>
            <a:ext cx="1626794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A1ACA-1A21-4D71-8D7E-66EB04E8D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455" y="5390596"/>
            <a:ext cx="2261145" cy="33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1E4F-8453-4D83-B181-95B52D97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59" y="-1711"/>
            <a:ext cx="3022131" cy="3066027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Contact Information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D4CC2FAC-AE00-42E3-A3FD-71224AB0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86" y="10479743"/>
            <a:ext cx="9063502" cy="7283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BFCA56-879F-4467-85DC-C5535CE1B6A4}"/>
              </a:ext>
            </a:extLst>
          </p:cNvPr>
          <p:cNvSpPr txBox="1"/>
          <p:nvPr/>
        </p:nvSpPr>
        <p:spPr>
          <a:xfrm>
            <a:off x="4385160" y="1756231"/>
            <a:ext cx="72433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Dianesha Robinson-Freeman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(706) 414-5980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robindi@Richmond.k12.ga.us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150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Time: 2:00 – 2:45pm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897" y="221321"/>
            <a:ext cx="3022131" cy="3066027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Instructional Time for the 2023-2024 School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CAB51-D283-4648-B87C-EC1A938CB6B5}"/>
              </a:ext>
            </a:extLst>
          </p:cNvPr>
          <p:cNvSpPr txBox="1"/>
          <p:nvPr/>
        </p:nvSpPr>
        <p:spPr>
          <a:xfrm>
            <a:off x="2682240" y="1950720"/>
            <a:ext cx="8046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Interventions - 50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Science – 45 minutes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Social Studies – 45 minutes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Specials – Art, Music, P.E., 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1E4F-8453-4D83-B181-95B52D97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59" y="-1711"/>
            <a:ext cx="3022131" cy="3066027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Behavior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Expectations</a:t>
            </a: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22F50151-3968-4305-ADCF-F7162EA0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126" y="259080"/>
            <a:ext cx="8652865" cy="8416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F62055-5952-4ACF-A683-CEA10670724C}"/>
                  </a:ext>
                </a:extLst>
              </p14:cNvPr>
              <p14:cNvContentPartPr/>
              <p14:nvPr/>
            </p14:nvContentPartPr>
            <p14:xfrm>
              <a:off x="8027825" y="8046650"/>
              <a:ext cx="19049" cy="1904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F62055-5952-4ACF-A683-CEA1067072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1124" y="7570425"/>
                <a:ext cx="961975" cy="9619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1E4F-8453-4D83-B181-95B52D97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59" y="-1711"/>
            <a:ext cx="3022131" cy="3066027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</a:t>
            </a:r>
            <a:b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Conduct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88183-C8AA-47CA-8F42-870B977C0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66360" y="269012"/>
            <a:ext cx="5840053" cy="3066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0A77F-BF2F-44CC-94BB-E5756F8F5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0005" y="3372833"/>
            <a:ext cx="10013987" cy="4037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51E28-EF37-4036-917D-42F6E3532FF5}"/>
              </a:ext>
            </a:extLst>
          </p:cNvPr>
          <p:cNvSpPr txBox="1"/>
          <p:nvPr/>
        </p:nvSpPr>
        <p:spPr>
          <a:xfrm>
            <a:off x="5623560" y="9361263"/>
            <a:ext cx="716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revistamagisterioelrecreo.blogspot.com/2021/01/classdojo-en-el-aul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14026-3BF9-44B5-9399-AA14C08F9F3F}"/>
              </a:ext>
            </a:extLst>
          </p:cNvPr>
          <p:cNvSpPr txBox="1"/>
          <p:nvPr/>
        </p:nvSpPr>
        <p:spPr>
          <a:xfrm>
            <a:off x="1508760" y="7185327"/>
            <a:ext cx="10195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line of communication – Homework, Conduct/Behavior, Messages</a:t>
            </a:r>
          </a:p>
        </p:txBody>
      </p:sp>
    </p:spTree>
    <p:extLst>
      <p:ext uri="{BB962C8B-B14F-4D97-AF65-F5344CB8AC3E}">
        <p14:creationId xmlns:p14="http://schemas.microsoft.com/office/powerpoint/2010/main" val="10194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897" y="221321"/>
            <a:ext cx="3022131" cy="3066027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Canvas? And, how will it be used in </a:t>
            </a: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2nd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grade?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8E6626-DF80-4CE0-ABA9-71BCE8056E0B}"/>
                  </a:ext>
                </a:extLst>
              </p14:cNvPr>
              <p14:cNvContentPartPr/>
              <p14:nvPr/>
            </p14:nvContentPartPr>
            <p14:xfrm>
              <a:off x="4768720" y="1908094"/>
              <a:ext cx="38099" cy="1904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8E6626-DF80-4CE0-ABA9-71BCE8056E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1273" y="1888234"/>
                <a:ext cx="73349" cy="5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BE2371-BAE7-4163-8AB0-61A57C6368DB}"/>
                  </a:ext>
                </a:extLst>
              </p14:cNvPr>
              <p14:cNvContentPartPr/>
              <p14:nvPr/>
            </p14:nvContentPartPr>
            <p14:xfrm>
              <a:off x="4740112" y="2516201"/>
              <a:ext cx="38099" cy="1904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BE2371-BAE7-4163-8AB0-61A57C6368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0870" y="2491137"/>
                <a:ext cx="76198" cy="6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06B8-10C9-4A44-A8AC-7680E17998F9}"/>
                  </a:ext>
                </a:extLst>
              </p14:cNvPr>
              <p14:cNvContentPartPr/>
              <p14:nvPr/>
            </p14:nvContentPartPr>
            <p14:xfrm>
              <a:off x="4915621" y="1787762"/>
              <a:ext cx="38099" cy="5715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06B8-10C9-4A44-A8AC-7680E17998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6760" y="1770038"/>
                <a:ext cx="75444" cy="92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E54740-A2B0-4748-9255-52A40CA82BFB}"/>
                  </a:ext>
                </a:extLst>
              </p14:cNvPr>
              <p14:cNvContentPartPr/>
              <p14:nvPr/>
            </p14:nvContentPartPr>
            <p14:xfrm>
              <a:off x="4842289" y="2565571"/>
              <a:ext cx="19049" cy="1904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E54740-A2B0-4748-9255-52A40CA82B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8888" y="1632170"/>
                <a:ext cx="1904900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D2A0509-E801-4B77-B31F-90E041BF3A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347998" y="1767702"/>
            <a:ext cx="7619048" cy="18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939E3E-E4F8-4C2A-85CA-A0282E2CE158}"/>
              </a:ext>
            </a:extLst>
          </p:cNvPr>
          <p:cNvSpPr txBox="1"/>
          <p:nvPr/>
        </p:nvSpPr>
        <p:spPr>
          <a:xfrm>
            <a:off x="4135159" y="4416999"/>
            <a:ext cx="736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at Home Days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97" y="1556978"/>
            <a:ext cx="2840415" cy="230315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>
                <a:solidFill>
                  <a:srgbClr val="FFFFFF"/>
                </a:solidFill>
                <a:latin typeface="Comic Sans MS" panose="030F0702030302020204" pitchFamily="66" charset="0"/>
              </a:rPr>
              <a:t>Supply Lists: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9B62F-879F-41E8-B200-E4084D4A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96" y="4338369"/>
            <a:ext cx="2840416" cy="3138676"/>
          </a:xfrm>
        </p:spPr>
        <p:txBody>
          <a:bodyPr vert="horz" lIns="0" tIns="55424" rIns="0" bIns="55424" rtlCol="0">
            <a:normAutofit/>
          </a:bodyPr>
          <a:lstStyle>
            <a:defPPr>
              <a:defRPr lang="en-US"/>
            </a:defPPr>
            <a:lvl1pPr marL="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147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29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144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858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573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880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026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7173" algn="l" defTabSz="974293" rtl="0" eaLnBrk="1" latinLnBrk="0" hangingPunct="1"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u="sng">
              <a:effectLst/>
              <a:latin typeface="Comic Sans MS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4C7F3-D1CD-46CA-9339-C2FB1276AA75}"/>
              </a:ext>
            </a:extLst>
          </p:cNvPr>
          <p:cNvSpPr txBox="1"/>
          <p:nvPr/>
        </p:nvSpPr>
        <p:spPr>
          <a:xfrm>
            <a:off x="4585535" y="1798318"/>
            <a:ext cx="70273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3 Spiral Notebooks –Science, Social Studies, Morning Work/Writing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2 Pencils - #2 (No Mechanical)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Glue Sticks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Color Pencils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Personal Sanitizer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Hand held pencil sharpener with catcher</a:t>
            </a: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355</Words>
  <Application>Microsoft Office PowerPoint</Application>
  <PresentationFormat>Custom</PresentationFormat>
  <Paragraphs>58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Century Schoolbook</vt:lpstr>
      <vt:lpstr>Comic Sans MS</vt:lpstr>
      <vt:lpstr>Contoso Pharmaceuticals</vt:lpstr>
      <vt:lpstr>Euphemia</vt:lpstr>
      <vt:lpstr>Times</vt:lpstr>
      <vt:lpstr>Times New Roman</vt:lpstr>
      <vt:lpstr>Trebuchet MS</vt:lpstr>
      <vt:lpstr>Wingdings 3</vt:lpstr>
      <vt:lpstr>Facet</vt:lpstr>
      <vt:lpstr>Welcome Back to School 2024-2025 </vt:lpstr>
      <vt:lpstr>Barton Chapel Elementary School</vt:lpstr>
      <vt:lpstr>Dr. Freeman</vt:lpstr>
      <vt:lpstr>Teacher Contact Information</vt:lpstr>
      <vt:lpstr>Instructional Time for the 2023-2024 School Year</vt:lpstr>
      <vt:lpstr>Student Behavior Expectations</vt:lpstr>
      <vt:lpstr>Student Conduct Information</vt:lpstr>
      <vt:lpstr>What is Canvas? And, how will it be used in 2nd grade?</vt:lpstr>
      <vt:lpstr>Supply Lists: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Owner</dc:creator>
  <cp:lastModifiedBy>Robinson-Freeman, Dianesha</cp:lastModifiedBy>
  <cp:revision>274</cp:revision>
  <dcterms:created xsi:type="dcterms:W3CDTF">2020-08-20T12:56:25Z</dcterms:created>
  <dcterms:modified xsi:type="dcterms:W3CDTF">2024-08-21T18:45:19Z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